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4" r:id="rId1"/>
  </p:sldMasterIdLst>
  <p:notesMasterIdLst>
    <p:notesMasterId r:id="rId19"/>
  </p:notesMasterIdLst>
  <p:sldIdLst>
    <p:sldId id="261" r:id="rId2"/>
    <p:sldId id="268" r:id="rId3"/>
    <p:sldId id="257" r:id="rId4"/>
    <p:sldId id="259" r:id="rId5"/>
    <p:sldId id="258" r:id="rId6"/>
    <p:sldId id="262" r:id="rId7"/>
    <p:sldId id="263" r:id="rId8"/>
    <p:sldId id="267" r:id="rId9"/>
    <p:sldId id="264" r:id="rId10"/>
    <p:sldId id="266" r:id="rId11"/>
    <p:sldId id="270" r:id="rId12"/>
    <p:sldId id="265" r:id="rId13"/>
    <p:sldId id="272" r:id="rId14"/>
    <p:sldId id="27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1C1C1C"/>
    <a:srgbClr val="000000"/>
    <a:srgbClr val="006600"/>
    <a:srgbClr val="333333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DD87E-2873-4033-8AB9-E3EC19C872FF}" type="datetimeFigureOut">
              <a:rPr lang="pt-BR" smtClean="0"/>
              <a:t>12/03/2020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178EF-086F-4613-91A3-A114CD5F09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33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D7E132-96FA-478F-A4AB-57B1E4CB1DD2}" type="datetime1">
              <a:rPr lang="pt-BR" smtClean="0"/>
              <a:t>12/03/2020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88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EEA5-5BC8-451A-B30B-6C1E7FD51DCE}" type="datetime1">
              <a:rPr lang="pt-BR" smtClean="0"/>
              <a:t>12/03/2020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49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7047-C91D-485D-922F-01451DDB8AC2}" type="datetime1">
              <a:rPr lang="pt-BR" smtClean="0"/>
              <a:t>12/03/2020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147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8696-CF37-403E-93B6-96FB5D7B1A45}" type="datetime1">
              <a:rPr lang="pt-BR" smtClean="0"/>
              <a:t>12/03/2020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6158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8477-7F91-409D-A24F-F8AAC84D4D98}" type="datetime1">
              <a:rPr lang="pt-BR" smtClean="0"/>
              <a:t>12/03/2020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248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9CEA-F857-4E74-BD3C-06965F7580D6}" type="datetime1">
              <a:rPr lang="pt-BR" smtClean="0"/>
              <a:t>12/03/2020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269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43A-C1F4-4547-BCDF-B95EFEA40B96}" type="datetime1">
              <a:rPr lang="pt-BR" smtClean="0"/>
              <a:t>12/03/2020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062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5E2-82E2-400D-BCDF-072B2BFF9257}" type="datetime1">
              <a:rPr lang="pt-BR" smtClean="0"/>
              <a:t>12/03/2020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72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9D43-AB86-4155-A5FC-C165C077AE57}" type="datetime1">
              <a:rPr lang="pt-BR" smtClean="0"/>
              <a:t>12/03/2020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40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EC99-6964-4684-918A-BCC158A40FF3}" type="datetime1">
              <a:rPr lang="pt-BR" smtClean="0"/>
              <a:t>12/03/2020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00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51D-5403-4DCB-B3D2-56AF634C954D}" type="datetime1">
              <a:rPr lang="pt-BR" smtClean="0"/>
              <a:t>12/03/2020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09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F876-29F3-4DE8-B3A5-8926E5418762}" type="datetime1">
              <a:rPr lang="pt-BR" smtClean="0"/>
              <a:t>12/03/2020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4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7C288-D463-4915-BB39-D88FB08EF3CC}" type="datetime1">
              <a:rPr lang="pt-BR" smtClean="0"/>
              <a:t>12/03/2020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19F2-883E-443B-97FC-506CAF092332}" type="datetime1">
              <a:rPr lang="pt-BR" smtClean="0"/>
              <a:t>12/03/2020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07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7F03-E2E9-41F6-9326-89CEDC601076}" type="datetime1">
              <a:rPr lang="pt-BR" smtClean="0"/>
              <a:t>12/03/2020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31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1EBAF-45E0-45DD-AEBC-9D9CA160EA82}" type="datetime1">
              <a:rPr lang="pt-BR" smtClean="0"/>
              <a:t>12/03/2020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68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FB31-71EA-4A8E-8DAB-0D3D8D56CDBA}" type="datetime1">
              <a:rPr lang="pt-BR" smtClean="0"/>
              <a:t>12/03/2020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22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020FE-E916-4013-8763-C7F13D5A0908}" type="datetime1">
              <a:rPr lang="pt-BR" smtClean="0"/>
              <a:t>12/03/2020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47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objeto, relógio, laranja, amarelo&#10;&#10;Descrição gerada automaticamente">
            <a:extLst>
              <a:ext uri="{FF2B5EF4-FFF2-40B4-BE49-F238E27FC236}">
                <a16:creationId xmlns:a16="http://schemas.microsoft.com/office/drawing/2014/main" id="{29FB17FF-2A1C-49F0-852F-98256D436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62" y="287862"/>
            <a:ext cx="6282275" cy="62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1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67071D6-D319-4046-9BC1-24111A975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5" r="1242" b="3771"/>
          <a:stretch/>
        </p:blipFill>
        <p:spPr>
          <a:xfrm>
            <a:off x="1102225" y="1045030"/>
            <a:ext cx="10117022" cy="470262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>
                <a:latin typeface="Arial Black" panose="020B0A04020102020204" pitchFamily="34" charset="0"/>
              </a:rPr>
              <a:t>10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2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C61234E0-C946-4086-9031-B75A3E278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940" r="1307" b="2423"/>
          <a:stretch/>
        </p:blipFill>
        <p:spPr>
          <a:xfrm>
            <a:off x="1115400" y="872941"/>
            <a:ext cx="10157846" cy="48071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>
                <a:latin typeface="Arial Black" panose="020B0A04020102020204" pitchFamily="34" charset="0"/>
              </a:rPr>
              <a:t>11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Uma imagem contendo screenshot, texto, computador&#10;&#10;Descrição gerada automaticamente">
            <a:extLst>
              <a:ext uri="{FF2B5EF4-FFF2-40B4-BE49-F238E27FC236}">
                <a16:creationId xmlns:a16="http://schemas.microsoft.com/office/drawing/2014/main" id="{CAAA795F-5A9C-4804-A5DB-3870EACB2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0" r="1308" b="2852"/>
          <a:stretch/>
        </p:blipFill>
        <p:spPr>
          <a:xfrm>
            <a:off x="1066778" y="914399"/>
            <a:ext cx="10242952" cy="48225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>
                <a:latin typeface="Arial Black" panose="020B0A04020102020204" pitchFamily="34" charset="0"/>
              </a:rPr>
              <a:t>12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6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30133" y="2408129"/>
            <a:ext cx="8002587" cy="1478570"/>
          </a:xfrm>
        </p:spPr>
        <p:txBody>
          <a:bodyPr>
            <a:normAutofit/>
          </a:bodyPr>
          <a:lstStyle/>
          <a:p>
            <a:r>
              <a:rPr lang="pt-BR" sz="5400" dirty="0">
                <a:latin typeface="Berlin Sans FB" panose="020E0602020502020306" pitchFamily="34" charset="0"/>
              </a:rPr>
              <a:t>Simulador financeiro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>
                <a:latin typeface="Arial Black" panose="020B0A04020102020204" pitchFamily="34" charset="0"/>
              </a:rPr>
              <a:t>13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79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6338" y="2368941"/>
            <a:ext cx="6408919" cy="1478570"/>
          </a:xfrm>
        </p:spPr>
        <p:txBody>
          <a:bodyPr>
            <a:noAutofit/>
          </a:bodyPr>
          <a:lstStyle/>
          <a:p>
            <a:r>
              <a:rPr lang="pt-BR" sz="5400" dirty="0">
                <a:latin typeface="Berlin Sans FB" panose="020E0602020502020306" pitchFamily="34" charset="0"/>
              </a:rPr>
              <a:t>Banco de dados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>
                <a:latin typeface="Arial Black" panose="020B0A04020102020204" pitchFamily="34" charset="0"/>
              </a:rPr>
              <a:t>14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3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41812" y="2355878"/>
            <a:ext cx="3378336" cy="1478570"/>
          </a:xfrm>
        </p:spPr>
        <p:txBody>
          <a:bodyPr>
            <a:normAutofit/>
          </a:bodyPr>
          <a:lstStyle/>
          <a:p>
            <a:r>
              <a:rPr lang="pt-BR" sz="5400" dirty="0">
                <a:latin typeface="Berlin Sans FB" panose="020E0602020502020306" pitchFamily="34" charset="0"/>
              </a:rPr>
              <a:t>ARDUINO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>
                <a:latin typeface="Arial Black" panose="020B0A04020102020204" pitchFamily="34" charset="0"/>
              </a:rPr>
              <a:t>15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4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46316" y="2329753"/>
            <a:ext cx="2934198" cy="1478570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Berlin Sans FB" panose="020E0602020502020306" pitchFamily="34" charset="0"/>
              </a:rPr>
              <a:t>GITHUB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>
                <a:latin typeface="Arial Black" panose="020B0A04020102020204" pitchFamily="34" charset="0"/>
              </a:rPr>
              <a:t>16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7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F1867-04C5-6B40-A9FE-A9E9CE66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315" y="2694290"/>
            <a:ext cx="7053369" cy="1469420"/>
          </a:xfrm>
        </p:spPr>
        <p:txBody>
          <a:bodyPr>
            <a:noAutofit/>
          </a:bodyPr>
          <a:lstStyle/>
          <a:p>
            <a:r>
              <a:rPr lang="pt-BR" sz="5400">
                <a:latin typeface="Berlin Sans FB" panose="020E0602020502020306" pitchFamily="34" charset="0"/>
              </a:rPr>
              <a:t>Obrigado a todos!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B8C37E-5B78-4F40-941D-4B42EC2D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75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3E61E-7449-4D45-8D7F-1EE4EA95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379" y="619879"/>
            <a:ext cx="9490724" cy="982132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Quem somos e qual nosso objetivo?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51D34-553A-49F2-ABA6-5D660A405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4275"/>
            <a:ext cx="9905999" cy="3541714"/>
          </a:xfrm>
        </p:spPr>
        <p:txBody>
          <a:bodyPr/>
          <a:lstStyle/>
          <a:p>
            <a:r>
              <a:rPr lang="pt-BR" b="1" dirty="0"/>
              <a:t>Somos a </a:t>
            </a:r>
            <a:r>
              <a:rPr lang="pt-BR" b="1" dirty="0" err="1"/>
              <a:t>GreenLine</a:t>
            </a:r>
            <a:r>
              <a:rPr lang="pt-BR" b="1" dirty="0"/>
              <a:t>;</a:t>
            </a:r>
          </a:p>
          <a:p>
            <a:r>
              <a:rPr lang="pt-BR" b="1" dirty="0"/>
              <a:t>Segurança Pública; </a:t>
            </a:r>
          </a:p>
          <a:p>
            <a:r>
              <a:rPr lang="pt-BR" b="1" dirty="0"/>
              <a:t>Fluxo de veículos.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fld id="{BC5E1A52-5345-4BBA-B59D-9C57A70EC858}" type="slidenum">
              <a:rPr lang="pt-BR" sz="1400" smtClean="0">
                <a:latin typeface="Arial Black" panose="020B0A04020102020204" pitchFamily="34" charset="0"/>
              </a:rPr>
              <a:t>2</a:t>
            </a:fld>
            <a:endParaRPr lang="pt-BR" sz="1400" dirty="0">
              <a:latin typeface="Arial Black" panose="020B0A040201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0473" y="759729"/>
            <a:ext cx="8596668" cy="71845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0473" y="1032465"/>
            <a:ext cx="5736913" cy="524508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>
                <a:cs typeface="Arial" panose="020B0604020202020204" pitchFamily="34" charset="0"/>
              </a:rPr>
              <a:t>Aumento de assaltos na madrugada;</a:t>
            </a:r>
          </a:p>
          <a:p>
            <a:pPr>
              <a:lnSpc>
                <a:spcPct val="100000"/>
              </a:lnSpc>
            </a:pPr>
            <a:endParaRPr lang="pt-BR" b="1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pt-BR" b="1" dirty="0">
                <a:cs typeface="Arial" panose="020B0604020202020204" pitchFamily="34" charset="0"/>
              </a:rPr>
              <a:t>Antigos métodos se tornam ineficientes;</a:t>
            </a:r>
          </a:p>
          <a:p>
            <a:pPr>
              <a:lnSpc>
                <a:spcPct val="100000"/>
              </a:lnSpc>
            </a:pPr>
            <a:endParaRPr lang="pt-BR" b="1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pt-BR" b="1" dirty="0">
                <a:cs typeface="Arial" panose="020B0604020202020204" pitchFamily="34" charset="0"/>
              </a:rPr>
              <a:t>Segurança pública em primeiro lugar.</a:t>
            </a:r>
          </a:p>
          <a:p>
            <a:pPr marL="0" indent="0">
              <a:buNone/>
            </a:pPr>
            <a:endParaRPr lang="pt-BR" sz="1300" dirty="0"/>
          </a:p>
          <a:p>
            <a:pPr marL="0" indent="0">
              <a:buNone/>
            </a:pPr>
            <a:endParaRPr lang="pt-BR" sz="1300" dirty="0"/>
          </a:p>
          <a:p>
            <a:pPr algn="just"/>
            <a:endParaRPr lang="pt-BR" dirty="0"/>
          </a:p>
        </p:txBody>
      </p:sp>
      <p:pic>
        <p:nvPicPr>
          <p:cNvPr id="1026" name="Picture 2" descr="Resultado de imagem para assaltos a veícul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39" y="759729"/>
            <a:ext cx="3348501" cy="2232334"/>
          </a:xfrm>
          <a:prstGeom prst="rect">
            <a:avLst/>
          </a:prstGeom>
          <a:noFill/>
          <a:ln w="57150"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ssaltos em semáfor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39" y="3232407"/>
            <a:ext cx="3348501" cy="2500104"/>
          </a:xfrm>
          <a:prstGeom prst="rect">
            <a:avLst/>
          </a:prstGeom>
          <a:noFill/>
          <a:ln w="57150"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341B320-8CAD-43E3-8039-32B298B34BCD}"/>
              </a:ext>
            </a:extLst>
          </p:cNvPr>
          <p:cNvSpPr txBox="1"/>
          <p:nvPr/>
        </p:nvSpPr>
        <p:spPr>
          <a:xfrm>
            <a:off x="7335539" y="6204522"/>
            <a:ext cx="5344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/>
              <a:t>Fontes: g1.com.br</a:t>
            </a:r>
            <a:r>
              <a:rPr lang="pt-BR" sz="1400">
                <a:solidFill>
                  <a:srgbClr val="FFFF66"/>
                </a:solidFill>
              </a:rPr>
              <a:t> /  </a:t>
            </a:r>
            <a:r>
              <a:rPr lang="pt-BR" sz="1400"/>
              <a:t>gazetaonline.com.br</a:t>
            </a:r>
            <a:endParaRPr lang="pt-BR" sz="1400" dirty="0"/>
          </a:p>
        </p:txBody>
      </p:sp>
      <p:sp>
        <p:nvSpPr>
          <p:cNvPr id="11" name="Espaço Reservado para Número de Slide 4"/>
          <p:cNvSpPr txBox="1">
            <a:spLocks/>
          </p:cNvSpPr>
          <p:nvPr/>
        </p:nvSpPr>
        <p:spPr>
          <a:xfrm>
            <a:off x="11047410" y="6314348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3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224" y="389918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Qual o problema?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9224" y="1766941"/>
            <a:ext cx="4669839" cy="3506997"/>
          </a:xfrm>
        </p:spPr>
        <p:txBody>
          <a:bodyPr>
            <a:normAutofit/>
          </a:bodyPr>
          <a:lstStyle/>
          <a:p>
            <a:r>
              <a:rPr lang="pt-BR" b="1" dirty="0"/>
              <a:t>Assaltos na madrugada;</a:t>
            </a:r>
          </a:p>
          <a:p>
            <a:r>
              <a:rPr lang="pt-BR" b="1" dirty="0"/>
              <a:t>Falta de Segurança;</a:t>
            </a:r>
          </a:p>
          <a:p>
            <a:r>
              <a:rPr lang="pt-BR" b="1" dirty="0"/>
              <a:t>Desconforto populacional. </a:t>
            </a:r>
          </a:p>
          <a:p>
            <a:endParaRPr lang="pt-BR" dirty="0"/>
          </a:p>
        </p:txBody>
      </p:sp>
      <p:pic>
        <p:nvPicPr>
          <p:cNvPr id="3074" name="Picture 2" descr="Resultado de imagem para problema">
            <a:extLst>
              <a:ext uri="{FF2B5EF4-FFF2-40B4-BE49-F238E27FC236}">
                <a16:creationId xmlns:a16="http://schemas.microsoft.com/office/drawing/2014/main" id="{3A300941-7D14-4DF9-8681-93BE294A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410" y="2103306"/>
            <a:ext cx="4026569" cy="2462678"/>
          </a:xfrm>
          <a:prstGeom prst="rect">
            <a:avLst/>
          </a:prstGeom>
          <a:noFill/>
          <a:ln w="57150"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>
                <a:latin typeface="Arial Black" panose="020B0A040201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9251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2659" y="733149"/>
            <a:ext cx="8596668" cy="788126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solução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82659" y="1617528"/>
            <a:ext cx="4977509" cy="4584811"/>
          </a:xfrm>
        </p:spPr>
        <p:txBody>
          <a:bodyPr>
            <a:normAutofit/>
          </a:bodyPr>
          <a:lstStyle/>
          <a:p>
            <a:r>
              <a:rPr lang="pt-BR" b="1"/>
              <a:t>Vias liberadas para o fluxo de veículos;</a:t>
            </a:r>
          </a:p>
          <a:p>
            <a:r>
              <a:rPr lang="pt-BR" b="1"/>
              <a:t>Compartilhamento de dados com órgãos públicos de segurança;</a:t>
            </a:r>
          </a:p>
          <a:p>
            <a:r>
              <a:rPr lang="pt-BR" b="1"/>
              <a:t>Segurança para pedestres e motoristas.</a:t>
            </a:r>
            <a:endParaRPr lang="pt-BR" b="1" dirty="0"/>
          </a:p>
        </p:txBody>
      </p:sp>
      <p:pic>
        <p:nvPicPr>
          <p:cNvPr id="1026" name="Picture 2" descr="Resultado de imagem para soluçao">
            <a:extLst>
              <a:ext uri="{FF2B5EF4-FFF2-40B4-BE49-F238E27FC236}">
                <a16:creationId xmlns:a16="http://schemas.microsoft.com/office/drawing/2014/main" id="{83890559-663C-41A6-998E-E8D1BA6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662" y="1764674"/>
            <a:ext cx="4300679" cy="2666917"/>
          </a:xfrm>
          <a:prstGeom prst="rect">
            <a:avLst/>
          </a:prstGeom>
          <a:noFill/>
          <a:ln w="57150"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8" name="Espaço Reservado para Número de Slide 4"/>
          <p:cNvSpPr txBox="1">
            <a:spLocks/>
          </p:cNvSpPr>
          <p:nvPr/>
        </p:nvSpPr>
        <p:spPr>
          <a:xfrm>
            <a:off x="11047410" y="6314348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latin typeface="Arial Black" panose="020B0A04020102020204" pitchFamily="34" charset="0"/>
              </a:rPr>
              <a:t>5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2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3872">
            <a:off x="8787909" y="634359"/>
            <a:ext cx="773195" cy="569426"/>
          </a:xfrm>
          <a:prstGeom prst="rect">
            <a:avLst/>
          </a:prstGeom>
        </p:spPr>
      </p:pic>
      <p:sp>
        <p:nvSpPr>
          <p:cNvPr id="46" name="Retângulo Arredondado 45"/>
          <p:cNvSpPr/>
          <p:nvPr/>
        </p:nvSpPr>
        <p:spPr>
          <a:xfrm>
            <a:off x="63447" y="4763996"/>
            <a:ext cx="2971695" cy="197680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Arredondado 44"/>
          <p:cNvSpPr/>
          <p:nvPr/>
        </p:nvSpPr>
        <p:spPr>
          <a:xfrm>
            <a:off x="3111988" y="4783046"/>
            <a:ext cx="2971695" cy="197680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Arredondado 43"/>
          <p:cNvSpPr/>
          <p:nvPr/>
        </p:nvSpPr>
        <p:spPr>
          <a:xfrm>
            <a:off x="6137401" y="4790322"/>
            <a:ext cx="2971695" cy="197680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9186266" y="4795072"/>
            <a:ext cx="2971695" cy="197680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1763059"/>
            <a:ext cx="12192000" cy="283098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3172951"/>
            <a:ext cx="8138160" cy="2105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0444939" y="1509361"/>
            <a:ext cx="1658982" cy="24819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8948904" y="1631206"/>
            <a:ext cx="1294770" cy="1321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8275130" y="2607509"/>
            <a:ext cx="2364377" cy="365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8275130" y="3284949"/>
            <a:ext cx="2364377" cy="365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8275131" y="3933801"/>
            <a:ext cx="2364377" cy="365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697356" y="3158399"/>
            <a:ext cx="1420757" cy="2013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si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447" y="433420"/>
            <a:ext cx="567214" cy="4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11733851" y="1137792"/>
            <a:ext cx="326571" cy="261257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9858062" y="119505"/>
            <a:ext cx="326571" cy="261257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8169788" y="118756"/>
            <a:ext cx="326571" cy="261257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8188469" y="54926"/>
            <a:ext cx="45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1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65" y="307576"/>
            <a:ext cx="1184745" cy="1594327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9872903" y="54926"/>
            <a:ext cx="36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2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12088" y="1720304"/>
            <a:ext cx="2482303" cy="1522248"/>
          </a:xfrm>
          <a:prstGeom prst="rect">
            <a:avLst/>
          </a:prstGeom>
        </p:spPr>
      </p:pic>
      <p:sp>
        <p:nvSpPr>
          <p:cNvPr id="51" name="CaixaDeTexto 50"/>
          <p:cNvSpPr txBox="1"/>
          <p:nvPr/>
        </p:nvSpPr>
        <p:spPr>
          <a:xfrm>
            <a:off x="258482" y="4910984"/>
            <a:ext cx="262037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</a:rPr>
              <a:t>1 –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pessoa irá se posicionar aonde está o semáforo do pedestre.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8275132" y="2002485"/>
            <a:ext cx="2364377" cy="365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3319037" y="4910984"/>
            <a:ext cx="2518853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2 -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sensor identifica a presença da pessoa.</a:t>
            </a:r>
          </a:p>
          <a:p>
            <a:endParaRPr lang="pt-BR" dirty="0"/>
          </a:p>
        </p:txBody>
      </p:sp>
      <p:sp>
        <p:nvSpPr>
          <p:cNvPr id="59" name="CaixaDeTexto 58"/>
          <p:cNvSpPr txBox="1"/>
          <p:nvPr/>
        </p:nvSpPr>
        <p:spPr>
          <a:xfrm>
            <a:off x="6334550" y="4877452"/>
            <a:ext cx="2510210" cy="178510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sensor manda a informação para o semáforo para que seja feito o processo.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66" name="CaixaDeTexto 65"/>
          <p:cNvSpPr txBox="1"/>
          <p:nvPr/>
        </p:nvSpPr>
        <p:spPr>
          <a:xfrm>
            <a:off x="11749784" y="1067311"/>
            <a:ext cx="45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68" name="Elipse 67"/>
          <p:cNvSpPr/>
          <p:nvPr/>
        </p:nvSpPr>
        <p:spPr>
          <a:xfrm>
            <a:off x="8498422" y="4307848"/>
            <a:ext cx="326571" cy="261257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9" name="CaixaDeTexto 68"/>
          <p:cNvSpPr txBox="1"/>
          <p:nvPr/>
        </p:nvSpPr>
        <p:spPr>
          <a:xfrm>
            <a:off x="8496359" y="4241909"/>
            <a:ext cx="45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9367133" y="4926512"/>
            <a:ext cx="2682274" cy="15081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–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esse processo o sinal irá fechar, assim o pedestre poderá atravessar com segurança.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33" y="731972"/>
            <a:ext cx="1352019" cy="105217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161" y="1595614"/>
            <a:ext cx="1808670" cy="180867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396" y="1587745"/>
            <a:ext cx="1826473" cy="182428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694">
            <a:off x="8786551" y="614646"/>
            <a:ext cx="776264" cy="614341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51311">
            <a:off x="10626802" y="699619"/>
            <a:ext cx="773195" cy="569426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6433">
            <a:off x="10610039" y="677440"/>
            <a:ext cx="795651" cy="61434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7" y="1591271"/>
            <a:ext cx="1831557" cy="1831557"/>
          </a:xfrm>
          <a:prstGeom prst="rect">
            <a:avLst/>
          </a:prstGeom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14" y="714559"/>
            <a:ext cx="1272258" cy="1092745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2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44" grpId="0" animBg="1"/>
      <p:bldP spid="7" grpId="0" animBg="1"/>
      <p:bldP spid="51" grpId="0" animBg="1"/>
      <p:bldP spid="56" grpId="0" animBg="1"/>
      <p:bldP spid="59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4FD08-F7A9-4CEA-9AB6-B78EDF88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10" y="264543"/>
            <a:ext cx="9905998" cy="1478570"/>
          </a:xfrm>
        </p:spPr>
        <p:txBody>
          <a:bodyPr/>
          <a:lstStyle/>
          <a:p>
            <a:r>
              <a:rPr lang="pt-BR" dirty="0">
                <a:latin typeface="Berlin Sans FB" panose="020E0602020502020306" pitchFamily="34" charset="0"/>
              </a:rPr>
              <a:t>BACKLOG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1F99F3-C20E-406D-928D-E66D6B05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28B283-18B7-4B0C-8BDB-D05357BB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6" y="1743113"/>
            <a:ext cx="11627807" cy="33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1E715-37BE-4D54-A969-D36F8D5D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51" y="180610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Site</a:t>
            </a:r>
          </a:p>
        </p:txBody>
      </p:sp>
      <p:pic>
        <p:nvPicPr>
          <p:cNvPr id="4" name="Espaço Reservado para Conteúdo 3" descr="Uma imagem contendo no interior, monitor, trem, pista&#10;&#10;Descrição gerada automaticamente">
            <a:extLst>
              <a:ext uri="{FF2B5EF4-FFF2-40B4-BE49-F238E27FC236}">
                <a16:creationId xmlns:a16="http://schemas.microsoft.com/office/drawing/2014/main" id="{44669524-E4EA-4F00-9E52-C0315419E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5" r="1417" b="3888"/>
          <a:stretch/>
        </p:blipFill>
        <p:spPr>
          <a:xfrm>
            <a:off x="1097650" y="1410347"/>
            <a:ext cx="9996699" cy="4928460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>
                <a:latin typeface="Arial Black" panose="020B0A040201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7030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84231413-4475-420D-87B5-FE49D6065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346" r="2190" b="2409"/>
          <a:stretch/>
        </p:blipFill>
        <p:spPr>
          <a:xfrm>
            <a:off x="1269518" y="836022"/>
            <a:ext cx="9768596" cy="511126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>
                <a:latin typeface="Arial Black" panose="020B0A04020102020204" pitchFamily="34" charset="0"/>
              </a:rPr>
              <a:t>9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61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a 8">
      <a:dk1>
        <a:srgbClr val="20471D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634</TotalTime>
  <Words>180</Words>
  <Application>Microsoft Office PowerPoint</Application>
  <PresentationFormat>Widescreen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Berlin Sans FB</vt:lpstr>
      <vt:lpstr>Calibri</vt:lpstr>
      <vt:lpstr>Tw Cen MT</vt:lpstr>
      <vt:lpstr>Circuito</vt:lpstr>
      <vt:lpstr>Apresentação do PowerPoint</vt:lpstr>
      <vt:lpstr>Quem somos e qual nosso objetivo?</vt:lpstr>
      <vt:lpstr>Contextualização</vt:lpstr>
      <vt:lpstr>Qual o problema? </vt:lpstr>
      <vt:lpstr>solução</vt:lpstr>
      <vt:lpstr>Apresentação do PowerPoint</vt:lpstr>
      <vt:lpstr>BACKLOG</vt:lpstr>
      <vt:lpstr>Site</vt:lpstr>
      <vt:lpstr>Apresentação do PowerPoint</vt:lpstr>
      <vt:lpstr>Apresentação do PowerPoint</vt:lpstr>
      <vt:lpstr>Apresentação do PowerPoint</vt:lpstr>
      <vt:lpstr>Apresentação do PowerPoint</vt:lpstr>
      <vt:lpstr>Simulador financeiro</vt:lpstr>
      <vt:lpstr>Banco de dados</vt:lpstr>
      <vt:lpstr>ARDUINO</vt:lpstr>
      <vt:lpstr>GITHUB</vt:lpstr>
      <vt:lpstr>Obrigado a todos!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36</cp:revision>
  <dcterms:created xsi:type="dcterms:W3CDTF">2020-03-10T16:04:53Z</dcterms:created>
  <dcterms:modified xsi:type="dcterms:W3CDTF">2020-03-12T11:54:42Z</dcterms:modified>
</cp:coreProperties>
</file>